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92"/>
  </p:notesMasterIdLst>
  <p:sldIdLst>
    <p:sldId id="364" r:id="rId2"/>
    <p:sldId id="365" r:id="rId3"/>
    <p:sldId id="368" r:id="rId4"/>
    <p:sldId id="277" r:id="rId5"/>
    <p:sldId id="278" r:id="rId6"/>
    <p:sldId id="349" r:id="rId7"/>
    <p:sldId id="348" r:id="rId8"/>
    <p:sldId id="347" r:id="rId9"/>
    <p:sldId id="279" r:id="rId10"/>
    <p:sldId id="280" r:id="rId11"/>
    <p:sldId id="281" r:id="rId12"/>
    <p:sldId id="282" r:id="rId13"/>
    <p:sldId id="283" r:id="rId14"/>
    <p:sldId id="284" r:id="rId15"/>
    <p:sldId id="285" r:id="rId16"/>
    <p:sldId id="286" r:id="rId17"/>
    <p:sldId id="287" r:id="rId18"/>
    <p:sldId id="288" r:id="rId19"/>
    <p:sldId id="289" r:id="rId20"/>
    <p:sldId id="290" r:id="rId21"/>
    <p:sldId id="291" r:id="rId22"/>
    <p:sldId id="292" r:id="rId23"/>
    <p:sldId id="293" r:id="rId24"/>
    <p:sldId id="294" r:id="rId25"/>
    <p:sldId id="295" r:id="rId26"/>
    <p:sldId id="367" r:id="rId27"/>
    <p:sldId id="296" r:id="rId28"/>
    <p:sldId id="297" r:id="rId29"/>
    <p:sldId id="350" r:id="rId30"/>
    <p:sldId id="299" r:id="rId31"/>
    <p:sldId id="300" r:id="rId32"/>
    <p:sldId id="301" r:id="rId33"/>
    <p:sldId id="302" r:id="rId34"/>
    <p:sldId id="303" r:id="rId35"/>
    <p:sldId id="304" r:id="rId36"/>
    <p:sldId id="305" r:id="rId37"/>
    <p:sldId id="306" r:id="rId38"/>
    <p:sldId id="307" r:id="rId39"/>
    <p:sldId id="308" r:id="rId40"/>
    <p:sldId id="309" r:id="rId41"/>
    <p:sldId id="310" r:id="rId42"/>
    <p:sldId id="311" r:id="rId43"/>
    <p:sldId id="312" r:id="rId44"/>
    <p:sldId id="313" r:id="rId45"/>
    <p:sldId id="314" r:id="rId46"/>
    <p:sldId id="315" r:id="rId47"/>
    <p:sldId id="316" r:id="rId48"/>
    <p:sldId id="317" r:id="rId49"/>
    <p:sldId id="318" r:id="rId50"/>
    <p:sldId id="319" r:id="rId51"/>
    <p:sldId id="320" r:id="rId52"/>
    <p:sldId id="321" r:id="rId53"/>
    <p:sldId id="322" r:id="rId54"/>
    <p:sldId id="323" r:id="rId55"/>
    <p:sldId id="324" r:id="rId56"/>
    <p:sldId id="325" r:id="rId57"/>
    <p:sldId id="326" r:id="rId58"/>
    <p:sldId id="327" r:id="rId59"/>
    <p:sldId id="328" r:id="rId60"/>
    <p:sldId id="329" r:id="rId61"/>
    <p:sldId id="330" r:id="rId62"/>
    <p:sldId id="331" r:id="rId63"/>
    <p:sldId id="332" r:id="rId64"/>
    <p:sldId id="333" r:id="rId65"/>
    <p:sldId id="334" r:id="rId66"/>
    <p:sldId id="335" r:id="rId67"/>
    <p:sldId id="336" r:id="rId68"/>
    <p:sldId id="337" r:id="rId69"/>
    <p:sldId id="338" r:id="rId70"/>
    <p:sldId id="339" r:id="rId71"/>
    <p:sldId id="340" r:id="rId72"/>
    <p:sldId id="341" r:id="rId73"/>
    <p:sldId id="342" r:id="rId74"/>
    <p:sldId id="343" r:id="rId75"/>
    <p:sldId id="344" r:id="rId76"/>
    <p:sldId id="345" r:id="rId77"/>
    <p:sldId id="352" r:id="rId78"/>
    <p:sldId id="346" r:id="rId79"/>
    <p:sldId id="351" r:id="rId80"/>
    <p:sldId id="353" r:id="rId81"/>
    <p:sldId id="354" r:id="rId82"/>
    <p:sldId id="355" r:id="rId83"/>
    <p:sldId id="356" r:id="rId84"/>
    <p:sldId id="357" r:id="rId85"/>
    <p:sldId id="359" r:id="rId86"/>
    <p:sldId id="360" r:id="rId87"/>
    <p:sldId id="361" r:id="rId88"/>
    <p:sldId id="362" r:id="rId89"/>
    <p:sldId id="363" r:id="rId90"/>
    <p:sldId id="358" r:id="rId9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9" autoAdjust="0"/>
    <p:restoredTop sz="94660"/>
  </p:normalViewPr>
  <p:slideViewPr>
    <p:cSldViewPr snapToGrid="0">
      <p:cViewPr varScale="1">
        <p:scale>
          <a:sx n="152" d="100"/>
          <a:sy n="152" d="100"/>
        </p:scale>
        <p:origin x="576" y="1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theme" Target="theme/theme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71590F-44F1-4258-BB7F-1E773D5E8C4A}" type="datetimeFigureOut">
              <a:rPr lang="pt-PT" smtClean="0"/>
              <a:t>14/09/2025</a:t>
            </a:fld>
            <a:endParaRPr lang="pt-PT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PT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FDECE1-5855-4031-97C3-4065BDD91C26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5487844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PT"/>
              <a:t>Clique para editar o estilo de subtítulo do Modelo Global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233D49-B070-494D-A490-F8CE9910537A}" type="datetime1">
              <a:rPr lang="pt-PT" smtClean="0"/>
              <a:t>14/09/2025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56329-9D91-4B59-AD30-4AFA13EC3730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3171145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grafia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4CD49-E088-4F22-AD18-06358A04424E}" type="datetime1">
              <a:rPr lang="pt-PT" smtClean="0"/>
              <a:t>14/09/2025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56329-9D91-4B59-AD30-4AFA13EC3730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6358807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D0672-82BE-4680-A7A4-523D98DBA2F7}" type="datetime1">
              <a:rPr lang="pt-PT" smtClean="0"/>
              <a:t>14/09/2025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56329-9D91-4B59-AD30-4AFA13EC3730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7161996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pt-PT"/>
              <a:t>Clique para editar os estilos do texto de Modelo Global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B5765F-F112-4EDC-B4C5-7F11CF7F12FF}" type="datetime1">
              <a:rPr lang="pt-PT" smtClean="0"/>
              <a:t>14/09/2025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56329-9D91-4B59-AD30-4AFA13EC3730}" type="slidenum">
              <a:rPr lang="pt-PT" smtClean="0"/>
              <a:t>‹nº›</a:t>
            </a:fld>
            <a:endParaRPr lang="pt-PT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605516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3FE7D8-F582-4672-A6F8-55D5797F3268}" type="datetime1">
              <a:rPr lang="pt-PT" smtClean="0"/>
              <a:t>14/09/2025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56329-9D91-4B59-AD30-4AFA13EC3730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1060225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54F0C8-A6AB-4ADF-8479-16E86368223D}" type="datetime1">
              <a:rPr lang="pt-PT" smtClean="0"/>
              <a:t>14/09/2025</a:t>
            </a:fld>
            <a:endParaRPr lang="pt-PT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56329-9D91-4B59-AD30-4AFA13EC3730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57601382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na de 3 Image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D33DD-3BAA-4FDF-8F28-E6CE292DA4D6}" type="datetime1">
              <a:rPr lang="pt-PT" smtClean="0"/>
              <a:t>14/09/2025</a:t>
            </a:fld>
            <a:endParaRPr lang="pt-PT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56329-9D91-4B59-AD30-4AFA13EC3730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1332812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C0404-BEC4-4A50-9C04-BEC98D86F8FB}" type="datetime1">
              <a:rPr lang="pt-PT" smtClean="0"/>
              <a:t>14/09/2025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56329-9D91-4B59-AD30-4AFA13EC3730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42422142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00F090-0184-41A8-B627-8925E53353E1}" type="datetime1">
              <a:rPr lang="pt-PT" smtClean="0"/>
              <a:t>14/09/2025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56329-9D91-4B59-AD30-4AFA13EC3730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9055184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C6E59-0ECA-4C8B-85E3-BBFE5F420486}" type="datetime1">
              <a:rPr lang="pt-PT" smtClean="0"/>
              <a:t>14/09/2025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56329-9D91-4B59-AD30-4AFA13EC3730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5769116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4D7867-FC8F-4FB8-992F-9992238B8563}" type="datetime1">
              <a:rPr lang="pt-PT" smtClean="0"/>
              <a:t>14/09/2025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56329-9D91-4B59-AD30-4AFA13EC3730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8613121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3AEEA-AC6D-4031-A0E2-B37F6471DEAC}" type="datetime1">
              <a:rPr lang="pt-PT" smtClean="0"/>
              <a:t>14/09/2025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56329-9D91-4B59-AD30-4AFA13EC3730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1462538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B824DA-F941-4339-9E13-9AB931737FF2}" type="datetime1">
              <a:rPr lang="pt-PT" smtClean="0"/>
              <a:t>14/09/2025</a:t>
            </a:fld>
            <a:endParaRPr lang="pt-P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56329-9D91-4B59-AD30-4AFA13EC3730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9931688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49AD1-C4D8-4A17-99CD-B7D949D9F606}" type="datetime1">
              <a:rPr lang="pt-PT" smtClean="0"/>
              <a:t>14/09/2025</a:t>
            </a:fld>
            <a:endParaRPr lang="pt-PT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56329-9D91-4B59-AD30-4AFA13EC3730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2456185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3C1A20-8CEC-4627-BDAF-2A959BB11625}" type="datetime1">
              <a:rPr lang="pt-PT" smtClean="0"/>
              <a:t>14/09/2025</a:t>
            </a:fld>
            <a:endParaRPr lang="pt-PT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56329-9D91-4B59-AD30-4AFA13EC3730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1864324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3C2177-C459-48E6-B06F-8F3058E7CE28}" type="datetime1">
              <a:rPr lang="pt-PT" smtClean="0"/>
              <a:t>14/09/2025</a:t>
            </a:fld>
            <a:endParaRPr lang="pt-PT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56329-9D91-4B59-AD30-4AFA13EC3730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200454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B0893C-B318-4C73-8C48-D1D1633A2E7A}" type="datetime1">
              <a:rPr lang="pt-PT" smtClean="0"/>
              <a:t>14/09/2025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56329-9D91-4B59-AD30-4AFA13EC3730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5526346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1EE2211C-6C6E-45CB-A70C-B110E8DA1D36}" type="datetime1">
              <a:rPr lang="pt-PT" smtClean="0"/>
              <a:t>14/09/2025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056329-9D91-4B59-AD30-4AFA13EC3730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46199927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1FC557-6E04-7799-9A8B-652E4FF12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4646" y="2013070"/>
            <a:ext cx="9404723" cy="847576"/>
          </a:xfrm>
        </p:spPr>
        <p:txBody>
          <a:bodyPr/>
          <a:lstStyle/>
          <a:p>
            <a:pPr algn="ctr"/>
            <a:r>
              <a:rPr lang="pt-PT" dirty="0"/>
              <a:t>Engenharia de Software</a:t>
            </a:r>
            <a:br>
              <a:rPr lang="pt-PT" dirty="0"/>
            </a:br>
            <a:br>
              <a:rPr lang="pt-PT" dirty="0"/>
            </a:br>
            <a:br>
              <a:rPr lang="pt-PT" dirty="0"/>
            </a:br>
            <a:br>
              <a:rPr lang="pt-PT" dirty="0"/>
            </a:br>
            <a:br>
              <a:rPr lang="pt-PT" dirty="0"/>
            </a:br>
            <a:br>
              <a:rPr lang="pt-PT" dirty="0"/>
            </a:br>
            <a:endParaRPr lang="pt-PT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27DA3111-1BB0-F2C1-1E53-9CD6BC6F85B4}"/>
              </a:ext>
            </a:extLst>
          </p:cNvPr>
          <p:cNvSpPr txBox="1"/>
          <p:nvPr/>
        </p:nvSpPr>
        <p:spPr>
          <a:xfrm>
            <a:off x="5363241" y="4911754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2025-2026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0CC5779C-C2C3-AEBA-31D4-5C0178CF8B13}"/>
              </a:ext>
            </a:extLst>
          </p:cNvPr>
          <p:cNvSpPr txBox="1"/>
          <p:nvPr/>
        </p:nvSpPr>
        <p:spPr>
          <a:xfrm>
            <a:off x="4719475" y="3112099"/>
            <a:ext cx="2614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Luís Simões da Cunha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C9DFCC-1B0E-7B4B-7248-B2B3FCE2B7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9475" y="4406175"/>
            <a:ext cx="2445212" cy="437857"/>
          </a:xfrm>
          <a:prstGeom prst="rect">
            <a:avLst/>
          </a:prstGeom>
        </p:spPr>
      </p:pic>
      <p:sp>
        <p:nvSpPr>
          <p:cNvPr id="8" name="Marcador de Posição do Número do Diapositivo 7">
            <a:extLst>
              <a:ext uri="{FF2B5EF4-FFF2-40B4-BE49-F238E27FC236}">
                <a16:creationId xmlns:a16="http://schemas.microsoft.com/office/drawing/2014/main" id="{72F191E1-408A-4659-80AA-3BB55C306D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56329-9D91-4B59-AD30-4AFA13EC3730}" type="slidenum">
              <a:rPr lang="pt-PT" smtClean="0"/>
              <a:t>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9769872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E53CC5-EAFA-D704-2BA9-979B861E8F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1BAB28F6-408F-2865-D328-F3924E23C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123" y="2414446"/>
            <a:ext cx="11669754" cy="2029108"/>
          </a:xfrm>
          <a:prstGeom prst="rect">
            <a:avLst/>
          </a:prstGeom>
        </p:spPr>
      </p:pic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E69B0802-AC13-8FB7-F291-DA3CE1FAFC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56329-9D91-4B59-AD30-4AFA13EC3730}" type="slidenum">
              <a:rPr lang="pt-PT" smtClean="0"/>
              <a:t>10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3092075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C02BD1-A2C9-0FAE-A784-EFBE5F1875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E938DFF2-924A-F3D8-FD57-16F1D1A4A9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518" y="2219156"/>
            <a:ext cx="11926964" cy="2419688"/>
          </a:xfrm>
          <a:prstGeom prst="rect">
            <a:avLst/>
          </a:prstGeom>
        </p:spPr>
      </p:pic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2BFA502C-DE51-135C-19B4-0346E63BE8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56329-9D91-4B59-AD30-4AFA13EC3730}" type="slidenum">
              <a:rPr lang="pt-PT" smtClean="0"/>
              <a:t>11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9403119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989D43-547A-C5E8-B14B-6924831E34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44DB6080-50F7-A6AC-FD11-EF4AB4C088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570" y="2223919"/>
            <a:ext cx="11888859" cy="2410161"/>
          </a:xfrm>
          <a:prstGeom prst="rect">
            <a:avLst/>
          </a:prstGeom>
        </p:spPr>
      </p:pic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C61F534F-9A1A-122E-0877-5045169E9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56329-9D91-4B59-AD30-4AFA13EC3730}" type="slidenum">
              <a:rPr lang="pt-PT" smtClean="0"/>
              <a:t>12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315455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231F84-95BE-40AA-645D-4015851A50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A30B8CB7-56C0-E0F7-30B5-FA313E4C11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939" y="2190577"/>
            <a:ext cx="11622122" cy="2476846"/>
          </a:xfrm>
          <a:prstGeom prst="rect">
            <a:avLst/>
          </a:prstGeom>
        </p:spPr>
      </p:pic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1757422A-A024-FA7D-828D-39BA12D19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56329-9D91-4B59-AD30-4AFA13EC3730}" type="slidenum">
              <a:rPr lang="pt-PT" smtClean="0"/>
              <a:t>13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620930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619C03-00DB-281F-224F-6A31851D0C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0816BF9F-0538-0BE1-42AF-B1CA272234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412" y="2466840"/>
            <a:ext cx="11641175" cy="1924319"/>
          </a:xfrm>
          <a:prstGeom prst="rect">
            <a:avLst/>
          </a:prstGeom>
        </p:spPr>
      </p:pic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C93DB6DF-44E6-66D0-334F-09CAABBB5E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56329-9D91-4B59-AD30-4AFA13EC3730}" type="slidenum">
              <a:rPr lang="pt-PT" smtClean="0"/>
              <a:t>14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8930548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067D47-2EC1-18D7-2ECD-62623AA80F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462A6186-4270-E347-C7DD-4B4B3A98C3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7363" y="3147973"/>
            <a:ext cx="7697274" cy="562053"/>
          </a:xfrm>
          <a:prstGeom prst="rect">
            <a:avLst/>
          </a:prstGeom>
        </p:spPr>
      </p:pic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F1CB55EC-B4A4-7891-040F-902A6AD49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56329-9D91-4B59-AD30-4AFA13EC3730}" type="slidenum">
              <a:rPr lang="pt-PT" smtClean="0"/>
              <a:t>15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7933436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B049D2-6AEB-DF5A-F9BE-0074766225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5CC8AB92-BA39-9FF5-E023-0FE7663DC2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860" y="2433498"/>
            <a:ext cx="11860280" cy="1991003"/>
          </a:xfrm>
          <a:prstGeom prst="rect">
            <a:avLst/>
          </a:prstGeom>
        </p:spPr>
      </p:pic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1174F429-3279-FD76-169A-4C6C51B4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56329-9D91-4B59-AD30-4AFA13EC3730}" type="slidenum">
              <a:rPr lang="pt-PT" smtClean="0"/>
              <a:t>16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7613189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1FF142-238B-31E3-4223-13CD87409F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282B35D4-ED66-7B37-E945-34E3FD18D8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360" y="2457314"/>
            <a:ext cx="11317279" cy="1943371"/>
          </a:xfrm>
          <a:prstGeom prst="rect">
            <a:avLst/>
          </a:prstGeom>
        </p:spPr>
      </p:pic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FFCB6DAF-78C3-53BA-12D9-F5E4D5C7DD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56329-9D91-4B59-AD30-4AFA13EC3730}" type="slidenum">
              <a:rPr lang="pt-PT" smtClean="0"/>
              <a:t>17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7765569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8F5167-C841-CCB5-DE6D-83075319DD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993603FF-BF86-B1B3-260F-A8D166A4A3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781" y="2081024"/>
            <a:ext cx="11374437" cy="2695951"/>
          </a:xfrm>
          <a:prstGeom prst="rect">
            <a:avLst/>
          </a:prstGeom>
        </p:spPr>
      </p:pic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0E05BBEA-1B50-2152-B1D4-852552330B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56329-9D91-4B59-AD30-4AFA13EC3730}" type="slidenum">
              <a:rPr lang="pt-PT" smtClean="0"/>
              <a:t>18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6835747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D9859C-FA35-122F-3C35-EFD662D723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0276AE62-C2AC-0191-7A61-A6E5689D40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728" y="2176287"/>
            <a:ext cx="11774543" cy="2505425"/>
          </a:xfrm>
          <a:prstGeom prst="rect">
            <a:avLst/>
          </a:prstGeom>
        </p:spPr>
      </p:pic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CF9CDE17-4A20-3465-D954-645A488D9E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56329-9D91-4B59-AD30-4AFA13EC3730}" type="slidenum">
              <a:rPr lang="pt-PT" smtClean="0"/>
              <a:t>19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06634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2C4766-FE2E-1342-BC76-D26D7AEB90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4749626-29D1-8690-5C4B-D4F7826070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8841" y="1283228"/>
            <a:ext cx="9404723" cy="3750166"/>
          </a:xfrm>
        </p:spPr>
        <p:txBody>
          <a:bodyPr/>
          <a:lstStyle/>
          <a:p>
            <a:pPr algn="ctr"/>
            <a:r>
              <a:rPr lang="pt-PT" sz="2800" dirty="0"/>
              <a:t>Nota: as páginas assinaladas no final de cada resposta são do </a:t>
            </a:r>
            <a:r>
              <a:rPr lang="pt-PT" sz="2800" b="1" dirty="0"/>
              <a:t>Manual do Professor</a:t>
            </a:r>
            <a:r>
              <a:rPr lang="pt-PT" sz="2800" dirty="0"/>
              <a:t> </a:t>
            </a:r>
            <a:br>
              <a:rPr lang="pt-PT" sz="2800" dirty="0"/>
            </a:br>
            <a:br>
              <a:rPr lang="pt-PT" dirty="0"/>
            </a:br>
            <a:r>
              <a:rPr lang="pt-PT" b="1" dirty="0"/>
              <a:t>“Manual de Engenharia de Software 2025-26”</a:t>
            </a:r>
            <a:br>
              <a:rPr lang="pt-PT" b="1" dirty="0"/>
            </a:br>
            <a:br>
              <a:rPr lang="pt-PT" dirty="0"/>
            </a:br>
            <a:r>
              <a:rPr lang="pt-PT" sz="3200" dirty="0"/>
              <a:t>Que </a:t>
            </a:r>
            <a:r>
              <a:rPr lang="pt-PT" sz="3200" u="sng" dirty="0"/>
              <a:t>está no Moodle</a:t>
            </a:r>
            <a:br>
              <a:rPr lang="pt-PT" sz="3200" dirty="0"/>
            </a:br>
            <a:br>
              <a:rPr lang="pt-PT" dirty="0"/>
            </a:br>
            <a:br>
              <a:rPr lang="pt-PT" dirty="0"/>
            </a:br>
            <a:br>
              <a:rPr lang="pt-PT" dirty="0"/>
            </a:br>
            <a:br>
              <a:rPr lang="pt-PT" dirty="0"/>
            </a:br>
            <a:br>
              <a:rPr lang="pt-PT" dirty="0"/>
            </a:br>
            <a:endParaRPr lang="pt-PT" dirty="0"/>
          </a:p>
        </p:txBody>
      </p:sp>
      <p:sp>
        <p:nvSpPr>
          <p:cNvPr id="8" name="Marcador de Posição do Número do Diapositivo 7">
            <a:extLst>
              <a:ext uri="{FF2B5EF4-FFF2-40B4-BE49-F238E27FC236}">
                <a16:creationId xmlns:a16="http://schemas.microsoft.com/office/drawing/2014/main" id="{FAE91F9A-06C9-96FF-5A97-06BE26898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56329-9D91-4B59-AD30-4AFA13EC3730}" type="slidenum">
              <a:rPr lang="pt-PT" smtClean="0"/>
              <a:t>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0964069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369E8B-613B-6ACA-AFEE-90BF3EE9AC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3E3388C4-1045-DB4A-DD20-5856342575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833" y="2081024"/>
            <a:ext cx="11698333" cy="2695951"/>
          </a:xfrm>
          <a:prstGeom prst="rect">
            <a:avLst/>
          </a:prstGeom>
        </p:spPr>
      </p:pic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0CFFE162-ABBE-8D26-6D2D-92600B99D2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56329-9D91-4B59-AD30-4AFA13EC3730}" type="slidenum">
              <a:rPr lang="pt-PT" smtClean="0"/>
              <a:t>20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6902640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5517FC-46BD-11D4-02AA-85F1E9C69D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6C6938AC-F470-199F-BE8A-5C791B9234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3679" y="3147973"/>
            <a:ext cx="6744641" cy="562053"/>
          </a:xfrm>
          <a:prstGeom prst="rect">
            <a:avLst/>
          </a:prstGeom>
        </p:spPr>
      </p:pic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CF7E3A6F-AC9B-F7A5-EAD8-1B201FD67A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56329-9D91-4B59-AD30-4AFA13EC3730}" type="slidenum">
              <a:rPr lang="pt-PT" smtClean="0"/>
              <a:t>21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5912525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394816-41E1-E81E-83C1-9E8D747D6E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22771D29-2061-40A4-CD2F-E119B19704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360" y="2252498"/>
            <a:ext cx="11679280" cy="2353003"/>
          </a:xfrm>
          <a:prstGeom prst="rect">
            <a:avLst/>
          </a:prstGeom>
        </p:spPr>
      </p:pic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EE711866-74D5-FBA1-D08D-D04398EBD4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56329-9D91-4B59-AD30-4AFA13EC3730}" type="slidenum">
              <a:rPr lang="pt-PT" smtClean="0"/>
              <a:t>22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899513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DEEC0D-180F-A4E1-F04C-A4DFCA5C7B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A5817D1E-302A-D5E0-2B85-866D4AE7BD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965" y="2438261"/>
            <a:ext cx="11422069" cy="1981477"/>
          </a:xfrm>
          <a:prstGeom prst="rect">
            <a:avLst/>
          </a:prstGeom>
        </p:spPr>
      </p:pic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EA959003-1671-1C59-1098-FB54D754CD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56329-9D91-4B59-AD30-4AFA13EC3730}" type="slidenum">
              <a:rPr lang="pt-PT" smtClean="0"/>
              <a:t>23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602265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1DFEB9-C5B1-8763-84DD-C315E673FD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C768B0EC-A7BA-B7A8-C52F-0E22866EA7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649" y="2242972"/>
            <a:ext cx="11650701" cy="2372056"/>
          </a:xfrm>
          <a:prstGeom prst="rect">
            <a:avLst/>
          </a:prstGeom>
        </p:spPr>
      </p:pic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B03DAF42-56F7-4977-5E3B-CDB1C88F4B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56329-9D91-4B59-AD30-4AFA13EC3730}" type="slidenum">
              <a:rPr lang="pt-PT" smtClean="0"/>
              <a:t>24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5934498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95EE52-0DC2-29F4-4328-088AE45293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21DE3F5E-7EC5-100E-FFAB-5A6D842565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412" y="1890498"/>
            <a:ext cx="11641175" cy="3077004"/>
          </a:xfrm>
          <a:prstGeom prst="rect">
            <a:avLst/>
          </a:prstGeom>
        </p:spPr>
      </p:pic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9387EFBC-6423-7D99-C280-32D2AFAE7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56329-9D91-4B59-AD30-4AFA13EC3730}" type="slidenum">
              <a:rPr lang="pt-PT" smtClean="0"/>
              <a:t>25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2229845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74C911-EC05-76BF-2931-39DD9E9228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DEDD403A-F46D-283C-FC85-17914A92F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56329-9D91-4B59-AD30-4AFA13EC3730}" type="slidenum">
              <a:rPr lang="pt-PT" smtClean="0"/>
              <a:t>26</a:t>
            </a:fld>
            <a:endParaRPr lang="pt-PT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32FFD5F-65E6-0DFA-6DBB-1512D60855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0284" y="1695208"/>
            <a:ext cx="7211431" cy="3467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0703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664DD5-1AA2-4EC3-1288-93F0C9A296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B9499193-5248-FA0E-FA34-017AB9E502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728" y="2176287"/>
            <a:ext cx="11412543" cy="2505425"/>
          </a:xfrm>
          <a:prstGeom prst="rect">
            <a:avLst/>
          </a:prstGeom>
        </p:spPr>
      </p:pic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345C84A1-2849-8CF3-E328-9C5F2E2C5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56329-9D91-4B59-AD30-4AFA13EC3730}" type="slidenum">
              <a:rPr lang="pt-PT" smtClean="0"/>
              <a:t>27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5995537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5EE52E-15DD-585A-89AB-2CF5D4CFDD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209C73D5-729C-A9FE-497B-5677A7E93D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3391" y="3143210"/>
            <a:ext cx="5325218" cy="571580"/>
          </a:xfrm>
          <a:prstGeom prst="rect">
            <a:avLst/>
          </a:prstGeom>
        </p:spPr>
      </p:pic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279B0707-9F21-8D8B-1751-D4606B3AE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56329-9D91-4B59-AD30-4AFA13EC3730}" type="slidenum">
              <a:rPr lang="pt-PT" smtClean="0"/>
              <a:t>28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4006547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935F38-2D88-40D5-072C-EE9DA5E87C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260A9BDC-7433-9980-011A-62458BABA9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728" y="2276314"/>
            <a:ext cx="11774543" cy="2305372"/>
          </a:xfrm>
          <a:prstGeom prst="rect">
            <a:avLst/>
          </a:prstGeom>
        </p:spPr>
      </p:pic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EE66B6A5-5502-E37C-3054-6709EA8F5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56329-9D91-4B59-AD30-4AFA13EC3730}" type="slidenum">
              <a:rPr lang="pt-PT" smtClean="0"/>
              <a:t>29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241899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13DCC5D2-8CCE-CCE1-09DF-9239862F0B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56329-9D91-4B59-AD30-4AFA13EC3730}" type="slidenum">
              <a:rPr lang="pt-PT" smtClean="0"/>
              <a:t>3</a:t>
            </a:fld>
            <a:endParaRPr lang="pt-PT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382CAFBD-B567-3508-BF6E-68F884FDAC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0364" y="210670"/>
            <a:ext cx="5151556" cy="6315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1823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2938A8-228D-E762-168B-180082F5E0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07024010-2C47-5E5E-BC74-840D2DBB6D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228" y="1985761"/>
            <a:ext cx="11955543" cy="2886478"/>
          </a:xfrm>
          <a:prstGeom prst="rect">
            <a:avLst/>
          </a:prstGeom>
        </p:spPr>
      </p:pic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1B9F49DB-3E5C-B876-92B5-6B59335AC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56329-9D91-4B59-AD30-4AFA13EC3730}" type="slidenum">
              <a:rPr lang="pt-PT" smtClean="0"/>
              <a:t>30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5105019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40BAE5-34D2-9682-9BFF-CA3A26DBF0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D065E0FE-711C-1F93-C4C1-474C2D2C3F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307" y="2181051"/>
            <a:ext cx="11717385" cy="2495898"/>
          </a:xfrm>
          <a:prstGeom prst="rect">
            <a:avLst/>
          </a:prstGeom>
        </p:spPr>
      </p:pic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132F2240-7EA3-17FA-6EFF-2C2078A6D7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56329-9D91-4B59-AD30-4AFA13EC3730}" type="slidenum">
              <a:rPr lang="pt-PT" smtClean="0"/>
              <a:t>31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4263266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B900C2-1EAE-9137-9C9C-C2029D660D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67BC93A2-582F-B7F5-66E2-4D98F3B6A5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886" y="2142945"/>
            <a:ext cx="11660227" cy="2572109"/>
          </a:xfrm>
          <a:prstGeom prst="rect">
            <a:avLst/>
          </a:prstGeom>
        </p:spPr>
      </p:pic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63492E12-2CA9-9D89-475A-910D30CB7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56329-9D91-4B59-AD30-4AFA13EC3730}" type="slidenum">
              <a:rPr lang="pt-PT" smtClean="0"/>
              <a:t>32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3547514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75687A-1A7D-1B0B-0977-4ECD9DA86A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B009E649-4220-9ED2-793F-78C2272045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8628" y="3105105"/>
            <a:ext cx="5334744" cy="647790"/>
          </a:xfrm>
          <a:prstGeom prst="rect">
            <a:avLst/>
          </a:prstGeom>
        </p:spPr>
      </p:pic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14359543-B676-B602-1169-4A08E3212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56329-9D91-4B59-AD30-4AFA13EC3730}" type="slidenum">
              <a:rPr lang="pt-PT" smtClean="0"/>
              <a:t>33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174776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8D842A-1A9A-19BC-F8D1-E872FC65AD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FE7EBE0D-DB67-BCFC-FCF5-98512150B6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307" y="2228682"/>
            <a:ext cx="11717385" cy="2400635"/>
          </a:xfrm>
          <a:prstGeom prst="rect">
            <a:avLst/>
          </a:prstGeom>
        </p:spPr>
      </p:pic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00F410D5-2AFF-51F2-6C58-623A780846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56329-9D91-4B59-AD30-4AFA13EC3730}" type="slidenum">
              <a:rPr lang="pt-PT" smtClean="0"/>
              <a:t>34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2518911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DD41F3-54BC-E09E-5B0D-9BEB83A90D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5B27B49C-C346-36F9-F0F3-66F6A95F88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650" y="2419209"/>
            <a:ext cx="11288700" cy="2019582"/>
          </a:xfrm>
          <a:prstGeom prst="rect">
            <a:avLst/>
          </a:prstGeom>
        </p:spPr>
      </p:pic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44B3E0B0-0431-8D60-CD11-91914B5A2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56329-9D91-4B59-AD30-4AFA13EC3730}" type="slidenum">
              <a:rPr lang="pt-PT" smtClean="0"/>
              <a:t>35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9809095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C6534F-D25D-0A99-2447-171834A9EE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B56235AE-7F0F-4635-E74D-7C247294E9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176" y="2238209"/>
            <a:ext cx="11631648" cy="2381582"/>
          </a:xfrm>
          <a:prstGeom prst="rect">
            <a:avLst/>
          </a:prstGeom>
        </p:spPr>
      </p:pic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CF7C5DBC-9A07-77C2-030D-C92CD1C3B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56329-9D91-4B59-AD30-4AFA13EC3730}" type="slidenum">
              <a:rPr lang="pt-PT" smtClean="0"/>
              <a:t>36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5955099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BC9C80-20AA-408B-ECD5-B2A651C183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7EDA61B4-7AAE-FA30-65FE-A0B23A6886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675" y="2204866"/>
            <a:ext cx="11812649" cy="2448267"/>
          </a:xfrm>
          <a:prstGeom prst="rect">
            <a:avLst/>
          </a:prstGeom>
        </p:spPr>
      </p:pic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1BBFD76F-BBE6-EFF8-EDCF-6C09F40B8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56329-9D91-4B59-AD30-4AFA13EC3730}" type="slidenum">
              <a:rPr lang="pt-PT" smtClean="0"/>
              <a:t>37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352567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4F4111-2303-1E1E-03CC-921D5A25D3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137AAEE9-33D2-616C-3491-75CC8633D6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02" y="1961945"/>
            <a:ext cx="11974596" cy="2934109"/>
          </a:xfrm>
          <a:prstGeom prst="rect">
            <a:avLst/>
          </a:prstGeom>
        </p:spPr>
      </p:pic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60A237CB-4FA0-4923-D11B-4C29A7840E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56329-9D91-4B59-AD30-4AFA13EC3730}" type="slidenum">
              <a:rPr lang="pt-PT" smtClean="0"/>
              <a:t>38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30979653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7CC525-A345-01BD-CE03-DD235A8A6D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D7670075-9929-FF0A-8D18-71D769835F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6706" y="3138447"/>
            <a:ext cx="5458587" cy="581106"/>
          </a:xfrm>
          <a:prstGeom prst="rect">
            <a:avLst/>
          </a:prstGeom>
        </p:spPr>
      </p:pic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E471219F-196D-DED5-25D1-4F6977CFCA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56329-9D91-4B59-AD30-4AFA13EC3730}" type="slidenum">
              <a:rPr lang="pt-PT" smtClean="0"/>
              <a:t>39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3958127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61112CC2-A030-76FC-6A03-55E0FEACBC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8598" y="3128920"/>
            <a:ext cx="9154803" cy="600159"/>
          </a:xfrm>
          <a:prstGeom prst="rect">
            <a:avLst/>
          </a:prstGeom>
        </p:spPr>
      </p:pic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A9F47B42-2F72-46F8-4FBF-CEF9CB4092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56329-9D91-4B59-AD30-4AFA13EC3730}" type="slidenum">
              <a:rPr lang="pt-PT" smtClean="0"/>
              <a:t>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05491350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6B9B40-7FD1-9E4A-3530-DD96D9D4C0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AF7496B6-066A-5E61-22C9-082F2786BB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281" y="2247735"/>
            <a:ext cx="11555438" cy="2362530"/>
          </a:xfrm>
          <a:prstGeom prst="rect">
            <a:avLst/>
          </a:prstGeom>
        </p:spPr>
      </p:pic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F25BA6B2-FF4D-0D1F-0071-B78F1343C6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56329-9D91-4B59-AD30-4AFA13EC3730}" type="slidenum">
              <a:rPr lang="pt-PT" smtClean="0"/>
              <a:t>40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41180542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18F3D5-D686-F9A2-CDA1-83E1778AE6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D086F5ED-472D-8D59-A6F0-0A1B2A1DA3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334" y="2081024"/>
            <a:ext cx="11517332" cy="2695951"/>
          </a:xfrm>
          <a:prstGeom prst="rect">
            <a:avLst/>
          </a:prstGeom>
        </p:spPr>
      </p:pic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56770EB5-64E0-B51F-1E8B-49715C60E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56329-9D91-4B59-AD30-4AFA13EC3730}" type="slidenum">
              <a:rPr lang="pt-PT" smtClean="0"/>
              <a:t>41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13116496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00EF69-060F-7BF0-8491-C7D7002AA8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67C2327E-0744-0BA0-949B-98CA56F3A6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702" y="1876208"/>
            <a:ext cx="11612596" cy="3105583"/>
          </a:xfrm>
          <a:prstGeom prst="rect">
            <a:avLst/>
          </a:prstGeom>
        </p:spPr>
      </p:pic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8E1B880B-B0BD-8E04-76B6-CAFBDC399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56329-9D91-4B59-AD30-4AFA13EC3730}" type="slidenum">
              <a:rPr lang="pt-PT" smtClean="0"/>
              <a:t>42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67362551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06983A-F6CB-32E8-9E5D-2793769E66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F88120DC-85A8-0461-1737-A8B8A8995F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6627" y="3162263"/>
            <a:ext cx="6058746" cy="533474"/>
          </a:xfrm>
          <a:prstGeom prst="rect">
            <a:avLst/>
          </a:prstGeom>
        </p:spPr>
      </p:pic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33FD2785-3B49-B1A2-2D15-9AFA41231C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56329-9D91-4B59-AD30-4AFA13EC3730}" type="slidenum">
              <a:rPr lang="pt-PT" smtClean="0"/>
              <a:t>43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03383838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6562D3-87EE-8BF7-B91F-76517DB794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CD504565-6322-3339-8684-2946E2E509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518" y="2057208"/>
            <a:ext cx="11926964" cy="2743583"/>
          </a:xfrm>
          <a:prstGeom prst="rect">
            <a:avLst/>
          </a:prstGeom>
        </p:spPr>
      </p:pic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16FF0F85-42CC-6D74-0422-D2769FAC40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56329-9D91-4B59-AD30-4AFA13EC3730}" type="slidenum">
              <a:rPr lang="pt-PT" smtClean="0"/>
              <a:t>44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60831229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015475-753D-0AED-66B1-0B1F9D42D2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0D1E63DB-4733-E620-1A62-D63159198F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360" y="2004813"/>
            <a:ext cx="11679280" cy="2848373"/>
          </a:xfrm>
          <a:prstGeom prst="rect">
            <a:avLst/>
          </a:prstGeom>
        </p:spPr>
      </p:pic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1BCFDD2C-39FA-4390-085D-FB8E9973A3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56329-9D91-4B59-AD30-4AFA13EC3730}" type="slidenum">
              <a:rPr lang="pt-PT" smtClean="0"/>
              <a:t>45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99001167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D66A00-361D-D740-1708-643ED40C72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B7CB8699-D639-2C13-4A78-F5F84A8713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886" y="2228682"/>
            <a:ext cx="11660227" cy="2400635"/>
          </a:xfrm>
          <a:prstGeom prst="rect">
            <a:avLst/>
          </a:prstGeom>
        </p:spPr>
      </p:pic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ADF7DA91-0FFB-99DB-C514-6C9410E24F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56329-9D91-4B59-AD30-4AFA13EC3730}" type="slidenum">
              <a:rPr lang="pt-PT" smtClean="0"/>
              <a:t>46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4893991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804D4B-BE76-126D-4342-8221206C18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85F654AF-16C0-7491-8919-D396BA178B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2652" y="3133684"/>
            <a:ext cx="7306695" cy="590632"/>
          </a:xfrm>
          <a:prstGeom prst="rect">
            <a:avLst/>
          </a:prstGeom>
        </p:spPr>
      </p:pic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DAF1AE63-DE74-5169-EC51-D35772A48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56329-9D91-4B59-AD30-4AFA13EC3730}" type="slidenum">
              <a:rPr lang="pt-PT" smtClean="0"/>
              <a:t>47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69774736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1312ED-EB08-AA1D-8D34-E9F943494F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7CB43B02-3D61-4E6D-B86B-948A01A8E6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439" y="2443025"/>
            <a:ext cx="11803122" cy="1971950"/>
          </a:xfrm>
          <a:prstGeom prst="rect">
            <a:avLst/>
          </a:prstGeom>
        </p:spPr>
      </p:pic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5D06EBD1-E69B-E441-EF6B-4573232C5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56329-9D91-4B59-AD30-4AFA13EC3730}" type="slidenum">
              <a:rPr lang="pt-PT" smtClean="0"/>
              <a:t>48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53039686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E772FC-A841-D500-EF17-66554266B5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CB888DD1-B872-238D-4C34-2433C80C35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755" y="2252498"/>
            <a:ext cx="11212490" cy="2353003"/>
          </a:xfrm>
          <a:prstGeom prst="rect">
            <a:avLst/>
          </a:prstGeom>
        </p:spPr>
      </p:pic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ADF39258-7AA2-EA74-4582-2E699E73A9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56329-9D91-4B59-AD30-4AFA13EC3730}" type="slidenum">
              <a:rPr lang="pt-PT" smtClean="0"/>
              <a:t>49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3315388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61F87D-7BB7-CE58-6473-1D9F304CE6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572CA53D-E474-DEFC-B925-C3D62DB20E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02" y="2433498"/>
            <a:ext cx="11974596" cy="1991003"/>
          </a:xfrm>
          <a:prstGeom prst="rect">
            <a:avLst/>
          </a:prstGeom>
        </p:spPr>
      </p:pic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8FC268CD-7AD2-4C81-F36F-78026C83F8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56329-9D91-4B59-AD30-4AFA13EC3730}" type="slidenum">
              <a:rPr lang="pt-PT" smtClean="0"/>
              <a:t>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98414216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6D9D47-71CA-E610-B130-D5134259C1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5322488C-0DAF-CA5B-8C02-8EA882DA68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149" y="2209630"/>
            <a:ext cx="11831701" cy="2438740"/>
          </a:xfrm>
          <a:prstGeom prst="rect">
            <a:avLst/>
          </a:prstGeom>
        </p:spPr>
      </p:pic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53F699FF-3C43-FD5F-0D8D-4EE6AFC07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56329-9D91-4B59-AD30-4AFA13EC3730}" type="slidenum">
              <a:rPr lang="pt-PT" smtClean="0"/>
              <a:t>50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5344863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ED99BA-A044-E3B5-7341-EF292D838F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42EAF34B-CBF0-1477-6881-03A6C9BF20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333" y="2257261"/>
            <a:ext cx="11879333" cy="2343477"/>
          </a:xfrm>
          <a:prstGeom prst="rect">
            <a:avLst/>
          </a:prstGeom>
        </p:spPr>
      </p:pic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710C7E60-C998-D548-70B2-128E4924D9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56329-9D91-4B59-AD30-4AFA13EC3730}" type="slidenum">
              <a:rPr lang="pt-PT" smtClean="0"/>
              <a:t>51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02509269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BE78F7-8C26-D0BE-893E-CE5D10C676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8FFC78B2-7C12-17A7-830D-B912332484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281" y="2061971"/>
            <a:ext cx="11555438" cy="2734057"/>
          </a:xfrm>
          <a:prstGeom prst="rect">
            <a:avLst/>
          </a:prstGeom>
        </p:spPr>
      </p:pic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734857A5-3278-4DA6-642C-2350ADCD1F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56329-9D91-4B59-AD30-4AFA13EC3730}" type="slidenum">
              <a:rPr lang="pt-PT" smtClean="0"/>
              <a:t>52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12822277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73C5F8-1CBA-46B0-BEA3-0E186D25CB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BDDF9B58-C80F-6C7D-4C4E-236DA66ACF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1470" y="3176552"/>
            <a:ext cx="5449060" cy="504895"/>
          </a:xfrm>
          <a:prstGeom prst="rect">
            <a:avLst/>
          </a:prstGeom>
        </p:spPr>
      </p:pic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0BA81FF5-840E-9D1B-06E7-1A8F3210D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56329-9D91-4B59-AD30-4AFA13EC3730}" type="slidenum">
              <a:rPr lang="pt-PT" smtClean="0"/>
              <a:t>53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36631241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3FB5E7-A46B-88D3-581E-3E3F41258C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32A81E13-1B17-4606-90F9-7FEE11C70C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939" y="2252498"/>
            <a:ext cx="11622122" cy="2353003"/>
          </a:xfrm>
          <a:prstGeom prst="rect">
            <a:avLst/>
          </a:prstGeom>
        </p:spPr>
      </p:pic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D843F119-007F-B473-8D19-407653833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56329-9D91-4B59-AD30-4AFA13EC3730}" type="slidenum">
              <a:rPr lang="pt-PT" smtClean="0"/>
              <a:t>54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28158978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1600F5-2117-2555-4040-16216F7B9E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DD90FCBD-DBB9-189B-7538-84C421CCF2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702" y="2257261"/>
            <a:ext cx="11612596" cy="2343477"/>
          </a:xfrm>
          <a:prstGeom prst="rect">
            <a:avLst/>
          </a:prstGeom>
        </p:spPr>
      </p:pic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C6BF736E-DD79-D8CE-AE93-C02EEA1E94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56329-9D91-4B59-AD30-4AFA13EC3730}" type="slidenum">
              <a:rPr lang="pt-PT" smtClean="0"/>
              <a:t>55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5213256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17739B-4718-95BE-3602-7A773BB67F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EFE0E903-9565-0745-E78D-C24E44DC23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860" y="2052445"/>
            <a:ext cx="11498280" cy="2753109"/>
          </a:xfrm>
          <a:prstGeom prst="rect">
            <a:avLst/>
          </a:prstGeom>
        </p:spPr>
      </p:pic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91496F36-439B-9F69-6BA3-6946FC908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56329-9D91-4B59-AD30-4AFA13EC3730}" type="slidenum">
              <a:rPr lang="pt-PT" smtClean="0"/>
              <a:t>56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52063804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6583ED-AC4E-6DA7-F255-0E0705FBF1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C55E0C64-D0EE-C5C9-BAA1-43FB36234D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965" y="2242972"/>
            <a:ext cx="11784070" cy="2372056"/>
          </a:xfrm>
          <a:prstGeom prst="rect">
            <a:avLst/>
          </a:prstGeom>
        </p:spPr>
      </p:pic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4DE3B142-AF7B-B461-4B84-A77EA48E2C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56329-9D91-4B59-AD30-4AFA13EC3730}" type="slidenum">
              <a:rPr lang="pt-PT" smtClean="0"/>
              <a:t>57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25608410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236B2B-6B6A-1511-7B85-FE53422183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B8CBCBD4-351F-0401-7C9C-8C8568F7BD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281" y="2228682"/>
            <a:ext cx="11555438" cy="2400635"/>
          </a:xfrm>
          <a:prstGeom prst="rect">
            <a:avLst/>
          </a:prstGeom>
        </p:spPr>
      </p:pic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2728A221-A3CD-0B05-F9F7-21DACC224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56329-9D91-4B59-AD30-4AFA13EC3730}" type="slidenum">
              <a:rPr lang="pt-PT" smtClean="0"/>
              <a:t>58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99139248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68D2D0-FBF6-7479-F720-CB98B31B18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1F007B9C-0AB6-A469-69B4-E71F251C5E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1549" y="3138447"/>
            <a:ext cx="4848902" cy="581106"/>
          </a:xfrm>
          <a:prstGeom prst="rect">
            <a:avLst/>
          </a:prstGeom>
        </p:spPr>
      </p:pic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2DBC2187-585D-DE9A-AC3E-B94A1BB4D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56329-9D91-4B59-AD30-4AFA13EC3730}" type="slidenum">
              <a:rPr lang="pt-PT" smtClean="0"/>
              <a:t>59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4516832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D44B33-0CC8-7E3B-7F63-AA8046E664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A02683EB-1F3A-18D6-D669-B0C2F6B042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149" y="2595446"/>
            <a:ext cx="11469701" cy="1667108"/>
          </a:xfrm>
          <a:prstGeom prst="rect">
            <a:avLst/>
          </a:prstGeom>
        </p:spPr>
      </p:pic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C5E225CF-8F74-5193-2B4F-7AD38434C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56329-9D91-4B59-AD30-4AFA13EC3730}" type="slidenum">
              <a:rPr lang="pt-PT" smtClean="0"/>
              <a:t>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124331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AB2B0C-30FF-2BA0-AAB3-68F16AD25D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17DB51AB-B611-B0FE-0A2F-8E5E2F856F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491" y="2266788"/>
            <a:ext cx="11765017" cy="2324424"/>
          </a:xfrm>
          <a:prstGeom prst="rect">
            <a:avLst/>
          </a:prstGeom>
        </p:spPr>
      </p:pic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0ED9151F-4C3F-A8FB-17F0-CE7A6AA4E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56329-9D91-4B59-AD30-4AFA13EC3730}" type="slidenum">
              <a:rPr lang="pt-PT" smtClean="0"/>
              <a:t>60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56795174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5221A9-644A-6187-FC4E-4B5F285DE2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025FFA7A-E5B7-47DA-891C-B42C2338E9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965" y="2223919"/>
            <a:ext cx="11422069" cy="2410161"/>
          </a:xfrm>
          <a:prstGeom prst="rect">
            <a:avLst/>
          </a:prstGeom>
        </p:spPr>
      </p:pic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90ABF97A-CC10-63FB-E0C9-612CC550E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56329-9D91-4B59-AD30-4AFA13EC3730}" type="slidenum">
              <a:rPr lang="pt-PT" smtClean="0"/>
              <a:t>61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51660212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1675EA-0DDD-A929-A3C7-460D1BC20E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3024A131-63E2-8BF2-B7F5-0E88EF158D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149" y="2076261"/>
            <a:ext cx="11469701" cy="2705478"/>
          </a:xfrm>
          <a:prstGeom prst="rect">
            <a:avLst/>
          </a:prstGeom>
        </p:spPr>
      </p:pic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3D3DABEE-DE17-7511-8ED0-0924A3D22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56329-9D91-4B59-AD30-4AFA13EC3730}" type="slidenum">
              <a:rPr lang="pt-PT" smtClean="0"/>
              <a:t>62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99087441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8CCCEF-B64F-7602-EE48-9A40BA6EF5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394195DC-4377-FD9D-9230-EA4AFAAAFC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570" y="2023866"/>
            <a:ext cx="11526859" cy="2810267"/>
          </a:xfrm>
          <a:prstGeom prst="rect">
            <a:avLst/>
          </a:prstGeom>
        </p:spPr>
      </p:pic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3E5C9863-8872-B3D9-AD8E-6B6786E102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56329-9D91-4B59-AD30-4AFA13EC3730}" type="slidenum">
              <a:rPr lang="pt-PT" smtClean="0"/>
              <a:t>63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19038861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37CE06-EB8B-B27F-D120-02B1706F1C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10EA0D08-054A-7AF3-891D-2B95DF31A6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7101" y="3152736"/>
            <a:ext cx="6077798" cy="552527"/>
          </a:xfrm>
          <a:prstGeom prst="rect">
            <a:avLst/>
          </a:prstGeom>
        </p:spPr>
      </p:pic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3A3CF08B-6D9D-D934-D0B5-870E375C8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56329-9D91-4B59-AD30-4AFA13EC3730}" type="slidenum">
              <a:rPr lang="pt-PT" smtClean="0"/>
              <a:t>64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25846257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F8CB0B-CFCD-BF23-5F20-03F55DAD0B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A7E49E7A-BD91-2DA5-FCCA-0FA66CAD0A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886" y="2271551"/>
            <a:ext cx="11660227" cy="2314898"/>
          </a:xfrm>
          <a:prstGeom prst="rect">
            <a:avLst/>
          </a:prstGeom>
        </p:spPr>
      </p:pic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A7F5CA2B-C461-858B-5CB4-58D306F9D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56329-9D91-4B59-AD30-4AFA13EC3730}" type="slidenum">
              <a:rPr lang="pt-PT" smtClean="0"/>
              <a:t>65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40270151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1D35D9-ADE2-C3AA-225E-6DD6E4E814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933D9A10-D1E9-7AFC-7BF4-E833409CE4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018" y="2228682"/>
            <a:ext cx="11383964" cy="2400635"/>
          </a:xfrm>
          <a:prstGeom prst="rect">
            <a:avLst/>
          </a:prstGeom>
        </p:spPr>
      </p:pic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91D02476-BA89-E411-D55B-1F3BD67E1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56329-9D91-4B59-AD30-4AFA13EC3730}" type="slidenum">
              <a:rPr lang="pt-PT" smtClean="0"/>
              <a:t>66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75539513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1934E5-11F2-6181-64EB-F63E79A2FF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52845A9E-5AB6-6CB6-0396-BB3F1BA577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649" y="1695208"/>
            <a:ext cx="11650701" cy="3467584"/>
          </a:xfrm>
          <a:prstGeom prst="rect">
            <a:avLst/>
          </a:prstGeom>
        </p:spPr>
      </p:pic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1D62DE1A-F89E-69DC-0A4B-1AB9E04A87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56329-9D91-4B59-AD30-4AFA13EC3730}" type="slidenum">
              <a:rPr lang="pt-PT" smtClean="0"/>
              <a:t>67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01247252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39F81D-FB82-5E02-A61C-F86E0DB2C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D66901C9-02B3-28A4-0E84-ADC3192B94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044" y="2276314"/>
            <a:ext cx="11545911" cy="2305372"/>
          </a:xfrm>
          <a:prstGeom prst="rect">
            <a:avLst/>
          </a:prstGeom>
        </p:spPr>
      </p:pic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50BBCE0B-8DAB-2883-DA5A-42A6AAC0DC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56329-9D91-4B59-AD30-4AFA13EC3730}" type="slidenum">
              <a:rPr lang="pt-PT" smtClean="0"/>
              <a:t>68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10126793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727ACF-53EF-230C-0B27-3A94850646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9A512AE0-B1AF-ACC4-580C-029ED38EDA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149" y="2023866"/>
            <a:ext cx="11469701" cy="2810267"/>
          </a:xfrm>
          <a:prstGeom prst="rect">
            <a:avLst/>
          </a:prstGeom>
        </p:spPr>
      </p:pic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A1DD5E91-EE94-D1E9-18F4-6DA6C59CC4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56329-9D91-4B59-AD30-4AFA13EC3730}" type="slidenum">
              <a:rPr lang="pt-PT" smtClean="0"/>
              <a:t>69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678277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338590-1ADA-6FCD-E0E2-2477830AA3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E706C93D-9232-8C27-DA6D-0DD2D6C38A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044" y="2362051"/>
            <a:ext cx="11545911" cy="2133898"/>
          </a:xfrm>
          <a:prstGeom prst="rect">
            <a:avLst/>
          </a:prstGeom>
        </p:spPr>
      </p:pic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FD77A152-D005-11F5-8B8D-2B83085DD9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56329-9D91-4B59-AD30-4AFA13EC3730}" type="slidenum">
              <a:rPr lang="pt-PT" smtClean="0"/>
              <a:t>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80846643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863F52-32C5-793A-59DC-066512DB03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F8F7DD33-B767-55D8-81D9-C535AFE4B0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8916" y="3157499"/>
            <a:ext cx="6754168" cy="543001"/>
          </a:xfrm>
          <a:prstGeom prst="rect">
            <a:avLst/>
          </a:prstGeom>
        </p:spPr>
      </p:pic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F18F583F-ED43-ED17-A11B-261D1D8ECF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56329-9D91-4B59-AD30-4AFA13EC3730}" type="slidenum">
              <a:rPr lang="pt-PT" smtClean="0"/>
              <a:t>70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9263296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7F3310-E734-5769-E131-BFB4383AC2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6819FA70-3A8D-A400-4F2F-8632F86D19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044" y="2076261"/>
            <a:ext cx="11545911" cy="2705478"/>
          </a:xfrm>
          <a:prstGeom prst="rect">
            <a:avLst/>
          </a:prstGeom>
        </p:spPr>
      </p:pic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28DB4187-7931-F981-1EEB-8A9E00235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56329-9D91-4B59-AD30-4AFA13EC3730}" type="slidenum">
              <a:rPr lang="pt-PT" smtClean="0"/>
              <a:t>71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64304241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0D2941-58A5-3B74-ADCE-DD706E456D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966FD120-1803-170F-D8BD-C1515ED82D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755" y="2052445"/>
            <a:ext cx="11574490" cy="2753109"/>
          </a:xfrm>
          <a:prstGeom prst="rect">
            <a:avLst/>
          </a:prstGeom>
        </p:spPr>
      </p:pic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6B500257-6B2B-A0FC-4941-4984F0321F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56329-9D91-4B59-AD30-4AFA13EC3730}" type="slidenum">
              <a:rPr lang="pt-PT" smtClean="0"/>
              <a:t>72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65705269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CF8747-680F-20B3-B029-453C438AC0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819D40E3-D172-D3A0-89BD-072C170B76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886" y="1980998"/>
            <a:ext cx="11660227" cy="2896004"/>
          </a:xfrm>
          <a:prstGeom prst="rect">
            <a:avLst/>
          </a:prstGeom>
        </p:spPr>
      </p:pic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4E31007E-91D7-14A4-FD84-1DE3E98E26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56329-9D91-4B59-AD30-4AFA13EC3730}" type="slidenum">
              <a:rPr lang="pt-PT" smtClean="0"/>
              <a:t>73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12212879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1307EB-1413-3ED0-7F94-DD31E0A73F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E87B8D37-0432-D762-6ABB-24DCDD9860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1626" y="3157499"/>
            <a:ext cx="7868748" cy="543001"/>
          </a:xfrm>
          <a:prstGeom prst="rect">
            <a:avLst/>
          </a:prstGeom>
        </p:spPr>
      </p:pic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BCA9579A-5F00-6B0C-77D2-8392194589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56329-9D91-4B59-AD30-4AFA13EC3730}" type="slidenum">
              <a:rPr lang="pt-PT" smtClean="0"/>
              <a:t>74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67744745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F01310-CBDB-2305-EF7B-E3712F2D82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D7DB2133-A7A1-99C4-C792-848EA30FF0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965" y="2052445"/>
            <a:ext cx="11784070" cy="2753109"/>
          </a:xfrm>
          <a:prstGeom prst="rect">
            <a:avLst/>
          </a:prstGeom>
        </p:spPr>
      </p:pic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D47947B7-4CBE-B9F6-6718-390F8F1C7E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56329-9D91-4B59-AD30-4AFA13EC3730}" type="slidenum">
              <a:rPr lang="pt-PT" smtClean="0"/>
              <a:t>75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41059186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F9AF30-E8BB-8734-D25B-A8F33C931C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F12F55B7-3B07-6C2B-69C5-9E81F0BF13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676" y="2433498"/>
            <a:ext cx="11450648" cy="1991003"/>
          </a:xfrm>
          <a:prstGeom prst="rect">
            <a:avLst/>
          </a:prstGeom>
        </p:spPr>
      </p:pic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4E8BC028-7E23-52EE-678C-77721C796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56329-9D91-4B59-AD30-4AFA13EC3730}" type="slidenum">
              <a:rPr lang="pt-PT" smtClean="0"/>
              <a:t>76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08659810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C88199-6E5B-83B6-B4E6-9911269248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92C7513D-EA86-DD2D-18B0-43673EFA5F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834" y="2219156"/>
            <a:ext cx="11336332" cy="2419688"/>
          </a:xfrm>
          <a:prstGeom prst="rect">
            <a:avLst/>
          </a:prstGeom>
        </p:spPr>
      </p:pic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97CC1118-6CCF-6B7E-2445-D8C2FA3FA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56329-9D91-4B59-AD30-4AFA13EC3730}" type="slidenum">
              <a:rPr lang="pt-PT" smtClean="0"/>
              <a:t>77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97208510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5BBC08-ECC7-BB41-3592-BD1819783E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31AD0F17-855D-824C-3CD2-13AEAFB997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991" y="2047682"/>
            <a:ext cx="11584017" cy="2762636"/>
          </a:xfrm>
          <a:prstGeom prst="rect">
            <a:avLst/>
          </a:prstGeom>
        </p:spPr>
      </p:pic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98831E5C-FA7E-BDF1-545A-18B96AD11E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56329-9D91-4B59-AD30-4AFA13EC3730}" type="slidenum">
              <a:rPr lang="pt-PT" smtClean="0"/>
              <a:t>78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24566317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FE46E0-110D-5ADE-6E7A-BC32EA5043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F4A92ED2-B45A-6B2D-0A57-97C2B53619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8942" y="3162263"/>
            <a:ext cx="6554115" cy="533474"/>
          </a:xfrm>
          <a:prstGeom prst="rect">
            <a:avLst/>
          </a:prstGeom>
        </p:spPr>
      </p:pic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D0FD4A3A-6496-7414-EBC2-F501FE010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56329-9D91-4B59-AD30-4AFA13EC3730}" type="slidenum">
              <a:rPr lang="pt-PT" smtClean="0"/>
              <a:t>79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8323172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11B801-C22B-0DF0-5128-E48EAB747A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557CCCE9-96FA-3F1B-38CD-5C0E9C11CA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2046" y="3095578"/>
            <a:ext cx="8287907" cy="666843"/>
          </a:xfrm>
          <a:prstGeom prst="rect">
            <a:avLst/>
          </a:prstGeom>
        </p:spPr>
      </p:pic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8E59BF2D-518C-FA2F-08C5-4A426AF1A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56329-9D91-4B59-AD30-4AFA13EC3730}" type="slidenum">
              <a:rPr lang="pt-PT" smtClean="0"/>
              <a:t>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28455916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DF4F09-B6BB-61A1-8844-41EDE17BB8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6B53F13F-52FA-EAAC-F91A-D412EED2B9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913" y="2428735"/>
            <a:ext cx="11460174" cy="2000529"/>
          </a:xfrm>
          <a:prstGeom prst="rect">
            <a:avLst/>
          </a:prstGeom>
        </p:spPr>
      </p:pic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CA543951-6147-B573-F12B-9282E03AF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56329-9D91-4B59-AD30-4AFA13EC3730}" type="slidenum">
              <a:rPr lang="pt-PT" smtClean="0"/>
              <a:t>80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03586116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C8CF05-0262-82A5-90F9-B801A4C6C4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1FFD6013-D00F-F598-2072-21FDB56917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623" y="2452551"/>
            <a:ext cx="11488753" cy="1952898"/>
          </a:xfrm>
          <a:prstGeom prst="rect">
            <a:avLst/>
          </a:prstGeom>
        </p:spPr>
      </p:pic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E991DF52-115D-74B4-E29C-54C8C23213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56329-9D91-4B59-AD30-4AFA13EC3730}" type="slidenum">
              <a:rPr lang="pt-PT" smtClean="0"/>
              <a:t>81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53369760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7DE81A-E297-5ADE-4BBC-50F0F1A725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F89080D3-FE74-8309-0B58-AD9E98C69F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123" y="2228682"/>
            <a:ext cx="11669754" cy="2400635"/>
          </a:xfrm>
          <a:prstGeom prst="rect">
            <a:avLst/>
          </a:prstGeom>
        </p:spPr>
      </p:pic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20B69D47-B680-5A6C-461C-8FC3E727C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56329-9D91-4B59-AD30-4AFA13EC3730}" type="slidenum">
              <a:rPr lang="pt-PT" smtClean="0"/>
              <a:t>82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13218172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AE773E-EC97-E9C5-A7FF-84A535FF62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300D31F5-178C-05C4-136C-0A4ECA2C46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9575" y="3186078"/>
            <a:ext cx="5372850" cy="485843"/>
          </a:xfrm>
          <a:prstGeom prst="rect">
            <a:avLst/>
          </a:prstGeom>
        </p:spPr>
      </p:pic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02933DC1-BC67-D175-7042-6F96887DA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56329-9D91-4B59-AD30-4AFA13EC3730}" type="slidenum">
              <a:rPr lang="pt-PT" smtClean="0"/>
              <a:t>83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47605208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B3A7F5-A7D0-306D-943D-15BB2B36CC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901437BF-D627-3B99-91E7-E9F7CB4180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465" y="2081024"/>
            <a:ext cx="11603069" cy="2695951"/>
          </a:xfrm>
          <a:prstGeom prst="rect">
            <a:avLst/>
          </a:prstGeom>
        </p:spPr>
      </p:pic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957B31AB-3C50-2C05-D766-9E749ED4AC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56329-9D91-4B59-AD30-4AFA13EC3730}" type="slidenum">
              <a:rPr lang="pt-PT" smtClean="0"/>
              <a:t>84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94063338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7331A3-643D-DF38-4C58-15B520C5EE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1B916354-9291-8E8D-CAE4-39A24D29A8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912" y="2076261"/>
            <a:ext cx="11822175" cy="2705478"/>
          </a:xfrm>
          <a:prstGeom prst="rect">
            <a:avLst/>
          </a:prstGeom>
        </p:spPr>
      </p:pic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DB0EEA22-6346-33C8-B331-E36CF7C50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56329-9D91-4B59-AD30-4AFA13EC3730}" type="slidenum">
              <a:rPr lang="pt-PT" smtClean="0"/>
              <a:t>85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69033432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A6DFBF-5764-19A2-ED28-715FA50B29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0FA68219-B21D-4C06-8F9D-0AA10B0C95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97" y="2100077"/>
            <a:ext cx="11688806" cy="2657846"/>
          </a:xfrm>
          <a:prstGeom prst="rect">
            <a:avLst/>
          </a:prstGeom>
        </p:spPr>
      </p:pic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7CDF824E-E9AE-0032-7EED-BB8E6F7E9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56329-9D91-4B59-AD30-4AFA13EC3730}" type="slidenum">
              <a:rPr lang="pt-PT" smtClean="0"/>
              <a:t>86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11378991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1BCC95-425E-9AF0-C8A9-D531BB68F8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39866BFD-8905-B2F6-57A3-FC90B68A5C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6783" y="3186078"/>
            <a:ext cx="8478433" cy="485843"/>
          </a:xfrm>
          <a:prstGeom prst="rect">
            <a:avLst/>
          </a:prstGeom>
        </p:spPr>
      </p:pic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A29AED47-7E2C-A67F-FBBC-00FB824167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56329-9D91-4B59-AD30-4AFA13EC3730}" type="slidenum">
              <a:rPr lang="pt-PT" smtClean="0"/>
              <a:t>87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01619476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E63D28-2B34-8DCD-FBE7-B544B220CD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42E2A1E4-EE0A-25E2-3466-4D12F72E67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044" y="2081024"/>
            <a:ext cx="11545911" cy="2695951"/>
          </a:xfrm>
          <a:prstGeom prst="rect">
            <a:avLst/>
          </a:prstGeom>
        </p:spPr>
      </p:pic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8E0C19C1-DC9D-D661-6BEF-D29EB8A159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56329-9D91-4B59-AD30-4AFA13EC3730}" type="slidenum">
              <a:rPr lang="pt-PT" smtClean="0"/>
              <a:t>88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23869670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89B595-65B8-77F7-B450-70D2FD4FF3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8219A071-DA0F-09EC-5392-C382717F0D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518" y="2219156"/>
            <a:ext cx="11564964" cy="2419688"/>
          </a:xfrm>
          <a:prstGeom prst="rect">
            <a:avLst/>
          </a:prstGeom>
        </p:spPr>
      </p:pic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4859D0E8-6DB7-CA55-1CF5-E2C069E2D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56329-9D91-4B59-AD30-4AFA13EC3730}" type="slidenum">
              <a:rPr lang="pt-PT" smtClean="0"/>
              <a:t>89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7063175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CC3DC9-D0A9-276B-4823-622F608D0E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9EE56963-4222-1723-6F83-1B30856C46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728" y="2252498"/>
            <a:ext cx="11774543" cy="2353003"/>
          </a:xfrm>
          <a:prstGeom prst="rect">
            <a:avLst/>
          </a:prstGeom>
        </p:spPr>
      </p:pic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1E7D5E6D-C283-BA57-788B-F966FBD0C0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56329-9D91-4B59-AD30-4AFA13EC3730}" type="slidenum">
              <a:rPr lang="pt-PT" smtClean="0"/>
              <a:t>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98306429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F70B3F-497E-EE4B-971A-0BADBAAC82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FCDF6796-79FB-11D7-6310-A09BAFA3E6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254" y="1895261"/>
            <a:ext cx="11755491" cy="3067478"/>
          </a:xfrm>
          <a:prstGeom prst="rect">
            <a:avLst/>
          </a:prstGeom>
        </p:spPr>
      </p:pic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126CBA3F-FFB9-F03D-7FB3-15EA4E763B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56329-9D91-4B59-AD30-4AFA13EC3730}" type="slidenum">
              <a:rPr lang="pt-PT" smtClean="0"/>
              <a:t>90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92722601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ão">
  <a:themeElements>
    <a:clrScheme name="Ião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ão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ão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353</TotalTime>
  <Words>141</Words>
  <Application>Microsoft Office PowerPoint</Application>
  <PresentationFormat>Ecrã Panorâmico</PresentationFormat>
  <Paragraphs>94</Paragraphs>
  <Slides>90</Slides>
  <Notes>0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90</vt:i4>
      </vt:variant>
    </vt:vector>
  </HeadingPairs>
  <TitlesOfParts>
    <vt:vector size="94" baseType="lpstr">
      <vt:lpstr>Aptos</vt:lpstr>
      <vt:lpstr>Century Gothic</vt:lpstr>
      <vt:lpstr>Wingdings 3</vt:lpstr>
      <vt:lpstr>Ião</vt:lpstr>
      <vt:lpstr>Engenharia de Software      </vt:lpstr>
      <vt:lpstr>Nota: as páginas assinaladas no final de cada resposta são do Manual do Professor   “Manual de Engenharia de Software 2025-26”  Que está no Moodle      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Luís Cunha</dc:creator>
  <cp:lastModifiedBy>Luís Cunha</cp:lastModifiedBy>
  <cp:revision>5</cp:revision>
  <dcterms:created xsi:type="dcterms:W3CDTF">2025-09-07T16:47:07Z</dcterms:created>
  <dcterms:modified xsi:type="dcterms:W3CDTF">2025-09-14T12:38:39Z</dcterms:modified>
</cp:coreProperties>
</file>